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3" r:id="rId4"/>
    <p:sldId id="262" r:id="rId5"/>
    <p:sldId id="257" r:id="rId6"/>
    <p:sldId id="264" r:id="rId7"/>
    <p:sldId id="261" r:id="rId8"/>
    <p:sldId id="258" r:id="rId9"/>
    <p:sldId id="260" r:id="rId10"/>
    <p:sldId id="25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6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6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3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C4790-ACF3-4866-88DE-D5990882743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A8BC-C963-4E7A-8BFF-F6B41337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0529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8525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91" y="1600200"/>
            <a:ext cx="5511617" cy="4525963"/>
          </a:xfrm>
        </p:spPr>
      </p:pic>
    </p:spTree>
    <p:extLst>
      <p:ext uri="{BB962C8B-B14F-4D97-AF65-F5344CB8AC3E}">
        <p14:creationId xmlns:p14="http://schemas.microsoft.com/office/powerpoint/2010/main" val="33968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496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4917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2541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54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66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2896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823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Nino Maghradze</dc:creator>
  <cp:lastModifiedBy>Nino Maghradze</cp:lastModifiedBy>
  <cp:revision>2</cp:revision>
  <dcterms:created xsi:type="dcterms:W3CDTF">2023-09-28T15:00:54Z</dcterms:created>
  <dcterms:modified xsi:type="dcterms:W3CDTF">2023-09-28T15:11:08Z</dcterms:modified>
</cp:coreProperties>
</file>