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57" r:id="rId6"/>
    <p:sldId id="264" r:id="rId7"/>
    <p:sldId id="261" r:id="rId8"/>
    <p:sldId id="258" r:id="rId9"/>
    <p:sldId id="260" r:id="rId10"/>
    <p:sldId id="259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6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9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9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2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3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6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5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3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7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C4790-ACF3-4866-88DE-D5990882743E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1A8BC-C963-4E7A-8BFF-F6B4133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8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05297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85256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91" y="1600200"/>
            <a:ext cx="5511617" cy="4525963"/>
          </a:xfrm>
        </p:spPr>
      </p:pic>
    </p:spTree>
    <p:extLst>
      <p:ext uri="{BB962C8B-B14F-4D97-AF65-F5344CB8AC3E}">
        <p14:creationId xmlns:p14="http://schemas.microsoft.com/office/powerpoint/2010/main" val="33968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34963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49170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2254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7541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96613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28967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8236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Nino Maghradze</dc:creator>
  <cp:lastModifiedBy>Nino Maghradze</cp:lastModifiedBy>
  <cp:revision>2</cp:revision>
  <dcterms:created xsi:type="dcterms:W3CDTF">2023-09-28T15:00:54Z</dcterms:created>
  <dcterms:modified xsi:type="dcterms:W3CDTF">2023-09-28T15:11:08Z</dcterms:modified>
</cp:coreProperties>
</file>