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8662C6-9526-51EA-27F0-B5BC37898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AD33AAE-0CCC-21D3-FDC6-66BFADF62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C048F7D-CC28-D0FC-9F5E-656625BB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A22F-D9EB-4A57-85F9-6151982A30B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6692F37-37CE-090A-E06E-461077B72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175150-0676-A14F-7C8F-24645665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E109-2C44-4465-B96D-F4F8105A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7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A68916-C630-A132-E495-6162F9F95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0C02AB7-252B-8872-E18D-399CC2807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F63270-3F3E-DDD6-B362-7BE5DEFC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A22F-D9EB-4A57-85F9-6151982A30B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BE2EE2-0DF1-55D7-411B-AA40E7B8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F86DBE3-486E-D5E2-7692-CBF83BFCF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E109-2C44-4465-B96D-F4F8105A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3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B1B982E-6694-07CE-2504-962BAAB186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7F78995-CDD1-D17D-B392-658751F4B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A6ED851-106D-A796-A31C-242CFC08C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A22F-D9EB-4A57-85F9-6151982A30B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11E1E48-00FB-E415-AC33-5FC70DD3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942F10-1CE1-757E-BA82-3C0F7CEA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E109-2C44-4465-B96D-F4F8105A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5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401A1B-9BDF-C7EC-29D7-6D6511176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912CE3-D575-B78C-41C3-10386FA85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4810A9-18DD-5551-48C5-70247C207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A22F-D9EB-4A57-85F9-6151982A30B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C2EE6A-DBBF-FC42-4DC9-08C908CB4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AC39E8-01CE-C26C-1EAD-1289C70F2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E109-2C44-4465-B96D-F4F8105A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7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689FF2-8BD1-FFB0-D89A-31313446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A1598C7-B0FF-F802-808E-93EA37D4F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4D43783-C694-9496-5FEF-53537992C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A22F-D9EB-4A57-85F9-6151982A30B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707B03E-7A84-7EF1-40A8-C75FFE980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E285B4-79CE-63F0-24F7-CAF50AEA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E109-2C44-4465-B96D-F4F8105A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1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889934-BCA6-6D89-7B85-B04E1C5D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FD9E75-5F5E-26D7-0BBF-8F611DCE9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96CB27A-8ED7-F219-9816-B9B1BCEB9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C9E93BD-DBBF-DC7F-4DC9-B2FF90B5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A22F-D9EB-4A57-85F9-6151982A30B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FC36367-F649-08DA-09CD-039ACCA5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72C83C-36E6-1A5A-F16D-CCD15F83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E109-2C44-4465-B96D-F4F8105A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9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5BA540-7FE0-27F4-E72D-104A9B56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85FF570-AC12-7CFD-1D88-63526594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6A4CED6-EAD5-DA24-0FB4-77377A1C3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D299A7A-0AEF-1521-7D7F-DCDF726F0D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F870328-14F1-56D0-D00B-9F782A159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C5DB2F5-1BD2-AA73-1B60-6A3E9321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A22F-D9EB-4A57-85F9-6151982A30B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2F61C95-4C88-BF87-61AD-7B721B33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A12BA93-7D8E-2F89-4577-ADC7166E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E109-2C44-4465-B96D-F4F8105A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1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F1696C-8069-6E0E-E924-A3161F6D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22699D2-A5BA-FA98-99A4-5AB38D5B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A22F-D9EB-4A57-85F9-6151982A30B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2790A1D-A37E-111F-F3D2-FE23A7EE7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BAC220E-9A3D-22F0-D6B5-115B160F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E109-2C44-4465-B96D-F4F8105A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3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7169219-F9CD-E674-FEF1-B5686A642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A22F-D9EB-4A57-85F9-6151982A30B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EFFBBE2-3DA5-7740-1F84-86B31EDD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015A34F-41C9-C4AE-1730-33B6F146D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E109-2C44-4465-B96D-F4F8105A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7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B2E69D-92CB-047F-142E-0DF36C9B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BE944B-9A14-EA4C-93B6-F5EAF850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1F11BA2-A810-E89D-A8FA-74AE1B974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77BCAAF-19D3-FC66-5884-6B16E7B7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A22F-D9EB-4A57-85F9-6151982A30B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846F81F-B06D-EE0E-117A-AE439AD6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ABEBE47-25F7-EC1E-D1C3-6046FC38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E109-2C44-4465-B96D-F4F8105A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2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1594FC-2BC4-B2C4-1B5F-6C89237E9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9258A8C-12B0-548A-1F79-EC3785B15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2DBAE2C-A677-A2B5-BBEA-ACC1878B4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8C67DDC-CB6B-E808-9D08-1B1D69184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A22F-D9EB-4A57-85F9-6151982A30B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B807B37-0713-272C-ED67-C7BAF8C2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5D23D6B-89AD-2670-DEBF-58B10CD1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E109-2C44-4465-B96D-F4F8105A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7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62A3E11-BC53-4F94-67BD-53A889093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F637E26-AAEE-B20D-F63A-5CD3DBD2E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D403AAA-929C-20CB-69E9-6DDCB99AB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A22F-D9EB-4A57-85F9-6151982A30B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2A87345-9B9E-D607-8B36-F20CF38EB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64F683-099A-CF52-9264-A6E3E9A12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8E109-2C44-4465-B96D-F4F8105A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5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85B8D3-50AB-0386-C64C-CCC7632401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APARTMENT FOR SALE 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0000"/>
                </a:solidFill>
              </a:rPr>
              <a:t>FROM THE OWNER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DCFD58F-987F-C4F9-8B98-D1ECE08394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PORTA BATUMİ TOWER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290.000 USD 84 m2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1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duvar, iç mekan, yer, banyo içeren bir resim&#10;&#10;Açıklama otomatik olarak oluşturuldu">
            <a:extLst>
              <a:ext uri="{FF2B5EF4-FFF2-40B4-BE49-F238E27FC236}">
                <a16:creationId xmlns:a16="http://schemas.microsoft.com/office/drawing/2014/main" id="{ACBDF7E7-9077-A1A7-B46C-59232BCEF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2" y="463016"/>
            <a:ext cx="4580514" cy="6107353"/>
          </a:xfrm>
        </p:spPr>
      </p:pic>
      <p:pic>
        <p:nvPicPr>
          <p:cNvPr id="7" name="Resim 6" descr="duvar, yer, iç mekan, bina içeren bir resim">
            <a:extLst>
              <a:ext uri="{FF2B5EF4-FFF2-40B4-BE49-F238E27FC236}">
                <a16:creationId xmlns:a16="http://schemas.microsoft.com/office/drawing/2014/main" id="{193D9E7C-8A64-6203-1DBB-720162585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66" y="463015"/>
            <a:ext cx="4580516" cy="610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2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duvar, iç mekan, bina, sarı içeren bir resim">
            <a:extLst>
              <a:ext uri="{FF2B5EF4-FFF2-40B4-BE49-F238E27FC236}">
                <a16:creationId xmlns:a16="http://schemas.microsoft.com/office/drawing/2014/main" id="{A25621AE-1028-947B-46A4-BD19171EF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09" y="691116"/>
            <a:ext cx="4146282" cy="5528377"/>
          </a:xfrm>
        </p:spPr>
      </p:pic>
      <p:pic>
        <p:nvPicPr>
          <p:cNvPr id="7" name="Resim 6" descr="yer, iç mekan, duvar, tavan içeren bir resim&#10;&#10;Açıklama otomatik olarak oluşturuldu">
            <a:extLst>
              <a:ext uri="{FF2B5EF4-FFF2-40B4-BE49-F238E27FC236}">
                <a16:creationId xmlns:a16="http://schemas.microsoft.com/office/drawing/2014/main" id="{E46E47B9-F39A-9913-0E71-AD6251D47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64811"/>
            <a:ext cx="4146283" cy="552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8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iç mekan, duvar, yatak, yer içeren bir resim&#10;&#10;Açıklama otomatik olarak oluşturuldu">
            <a:extLst>
              <a:ext uri="{FF2B5EF4-FFF2-40B4-BE49-F238E27FC236}">
                <a16:creationId xmlns:a16="http://schemas.microsoft.com/office/drawing/2014/main" id="{7583A91F-7238-8319-4FB2-814ECF6C1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86" y="111641"/>
            <a:ext cx="4976038" cy="6634718"/>
          </a:xfrm>
        </p:spPr>
      </p:pic>
    </p:spTree>
    <p:extLst>
      <p:ext uri="{BB962C8B-B14F-4D97-AF65-F5344CB8AC3E}">
        <p14:creationId xmlns:p14="http://schemas.microsoft.com/office/powerpoint/2010/main" val="243050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iç mekan, yer, duvar, tavan içeren bir resim&#10;&#10;Açıklama otomatik olarak oluşturuldu">
            <a:extLst>
              <a:ext uri="{FF2B5EF4-FFF2-40B4-BE49-F238E27FC236}">
                <a16:creationId xmlns:a16="http://schemas.microsoft.com/office/drawing/2014/main" id="{25EA5818-F202-7436-4024-8F5CF7929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28" y="781493"/>
            <a:ext cx="3971261" cy="5295014"/>
          </a:xfrm>
          <a:prstGeom prst="rect">
            <a:avLst/>
          </a:prstGeom>
        </p:spPr>
      </p:pic>
      <p:pic>
        <p:nvPicPr>
          <p:cNvPr id="7" name="Resim 6" descr="iç mekan, tavan, yer, duvar içeren bir resim&#10;&#10;Açıklama otomatik olarak oluşturuldu">
            <a:extLst>
              <a:ext uri="{FF2B5EF4-FFF2-40B4-BE49-F238E27FC236}">
                <a16:creationId xmlns:a16="http://schemas.microsoft.com/office/drawing/2014/main" id="{C918EBEB-47B3-19A9-6603-2CFBD0DF6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11" y="781492"/>
            <a:ext cx="3971261" cy="529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0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yer, duvar, iç mekan, oda içeren bir resim&#10;&#10;Açıklama otomatik olarak oluşturuldu">
            <a:extLst>
              <a:ext uri="{FF2B5EF4-FFF2-40B4-BE49-F238E27FC236}">
                <a16:creationId xmlns:a16="http://schemas.microsoft.com/office/drawing/2014/main" id="{85948161-0117-3B0C-5FBD-B2EAFE785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63" y="609305"/>
            <a:ext cx="4229543" cy="5639390"/>
          </a:xfrm>
          <a:prstGeom prst="rect">
            <a:avLst/>
          </a:prstGeom>
        </p:spPr>
      </p:pic>
      <p:pic>
        <p:nvPicPr>
          <p:cNvPr id="7" name="Resim 6" descr="yer, iç mekan, duvar, oda içeren bir resim&#10;&#10;Açıklama otomatik olarak oluşturuldu">
            <a:extLst>
              <a:ext uri="{FF2B5EF4-FFF2-40B4-BE49-F238E27FC236}">
                <a16:creationId xmlns:a16="http://schemas.microsoft.com/office/drawing/2014/main" id="{691AB0CC-3E41-AFF0-B0BA-21A72CC55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293" y="609303"/>
            <a:ext cx="4229544" cy="56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2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iç mekan, duvar, yer, oda içeren bir resim&#10;&#10;Açıklama otomatik olarak oluşturuldu">
            <a:extLst>
              <a:ext uri="{FF2B5EF4-FFF2-40B4-BE49-F238E27FC236}">
                <a16:creationId xmlns:a16="http://schemas.microsoft.com/office/drawing/2014/main" id="{EE70B66E-3342-D172-BF53-DDA679D57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9" y="499730"/>
            <a:ext cx="4393905" cy="5858540"/>
          </a:xfrm>
          <a:prstGeom prst="rect">
            <a:avLst/>
          </a:prstGeom>
        </p:spPr>
      </p:pic>
      <p:pic>
        <p:nvPicPr>
          <p:cNvPr id="7" name="Resim 6" descr="duvar, iç mekan, yer, ahşap içeren bir resim&#10;&#10;Açıklama otomatik olarak oluşturuldu">
            <a:extLst>
              <a:ext uri="{FF2B5EF4-FFF2-40B4-BE49-F238E27FC236}">
                <a16:creationId xmlns:a16="http://schemas.microsoft.com/office/drawing/2014/main" id="{492EA4E1-118E-8C70-9C9B-D9AF9BDDF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46" y="499730"/>
            <a:ext cx="4393905" cy="58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5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gök, açık hava, şehir, yol içeren bir resim&#10;&#10;Açıklama otomatik olarak oluşturuldu">
            <a:extLst>
              <a:ext uri="{FF2B5EF4-FFF2-40B4-BE49-F238E27FC236}">
                <a16:creationId xmlns:a16="http://schemas.microsoft.com/office/drawing/2014/main" id="{F1B49543-D459-F6B1-8F9E-097753C9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84" y="489098"/>
            <a:ext cx="4290237" cy="5720316"/>
          </a:xfrm>
          <a:prstGeom prst="rect">
            <a:avLst/>
          </a:prstGeom>
        </p:spPr>
      </p:pic>
      <p:pic>
        <p:nvPicPr>
          <p:cNvPr id="7" name="Resim 6" descr="gök, şehir içeren bir resim&#10;&#10;Açıklama otomatik olarak oluşturuldu">
            <a:extLst>
              <a:ext uri="{FF2B5EF4-FFF2-40B4-BE49-F238E27FC236}">
                <a16:creationId xmlns:a16="http://schemas.microsoft.com/office/drawing/2014/main" id="{7E39F2EE-EB86-0C7C-CA65-CFBC44E13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79" y="489098"/>
            <a:ext cx="4290237" cy="57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1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gök, açık hava, bina, kule içeren bir resim&#10;&#10;Açıklama otomatik olarak oluşturuldu">
            <a:extLst>
              <a:ext uri="{FF2B5EF4-FFF2-40B4-BE49-F238E27FC236}">
                <a16:creationId xmlns:a16="http://schemas.microsoft.com/office/drawing/2014/main" id="{2DB3FFDC-6559-6F4F-E216-BA22BD8A4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00" y="0"/>
            <a:ext cx="476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1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</Words>
  <Application>Microsoft Office PowerPoint</Application>
  <PresentationFormat>Geniş ekran</PresentationFormat>
  <Paragraphs>4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APARTMENT FOR SALE  FROM THE OWNER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APARTMENT FOR SALE  FROM THE OWNER </dc:title>
  <dc:creator>anıl karataban</dc:creator>
  <cp:lastModifiedBy>anıl karataban</cp:lastModifiedBy>
  <cp:revision>1</cp:revision>
  <dcterms:created xsi:type="dcterms:W3CDTF">2022-12-08T12:42:36Z</dcterms:created>
  <dcterms:modified xsi:type="dcterms:W3CDTF">2022-12-08T12:54:06Z</dcterms:modified>
</cp:coreProperties>
</file>