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6D392-39F8-F51E-05FE-D01CE3571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968611-4022-2324-A4DA-26E8B3083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FB507-B175-75CF-33E4-890AB849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7539-4ECE-4D5F-8140-31F246DCA4E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0CFCB5-A6A6-7AEB-10FB-7639215C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DCFE5-2F72-DAC8-2BCC-17E97EE7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B3D-877A-46F8-8760-66CFB3A4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2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0D15C-04DF-DBD3-B577-475C44CB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99C616-3201-4CE6-96C7-BD5582F3E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DD5D19-97BC-4DD3-5995-8B284B87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7539-4ECE-4D5F-8140-31F246DCA4E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4925D-65AF-87FC-1E25-5F82045C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20F0D-4F8B-AB5C-DA37-099D0CFF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B3D-877A-46F8-8760-66CFB3A4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8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55B7BD-952D-009B-9A59-77D7F151B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190FB8-AFF9-D447-5ECB-9E6E1A564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1E830-0D6B-F9CE-605F-91BE5E93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7539-4ECE-4D5F-8140-31F246DCA4E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38CDC-399F-952F-7928-A6CD4579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17225-805D-BFCA-41C7-6581EFA6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B3D-877A-46F8-8760-66CFB3A4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69B4A-25B4-C32B-D0C0-EB33F5E9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8A7675-6737-7C9E-7EA7-82C247BEA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49CB0A-7A22-02F0-B4E7-763BDAC3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7539-4ECE-4D5F-8140-31F246DCA4E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9B8F44-ADED-9D52-1AB2-D695EC8D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3B491-64E5-ECFA-1522-CFD0A422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B3D-877A-46F8-8760-66CFB3A4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9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57BCE-5C87-2813-AC7E-0280BF30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89B16E-F92C-DF96-ED13-2651AD653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10A85B-4979-6312-FD58-2D3580E3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7539-4ECE-4D5F-8140-31F246DCA4E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5C127B-8960-D0B0-AAD3-A041D222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99047C-4926-AFDE-1301-B69834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B3D-877A-46F8-8760-66CFB3A4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89627-B1F8-961C-1C45-B2597E51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5EA399-E877-AA62-CEEE-78A476CE7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938A85-453B-19EE-0E7A-9F57C115E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97FC99-C0A4-2D97-0BF5-34B0C7D6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7539-4ECE-4D5F-8140-31F246DCA4E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A65CE4-CBF6-58B4-E623-AFCD3D6F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DFBEA-F044-6231-02D7-2DCDC944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B3D-877A-46F8-8760-66CFB3A4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8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6E568-3D3F-234F-8855-FF35BE21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62A948-76BD-25ED-9098-64934AB9E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F366-9A55-3587-D042-8F01BFE80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7AA157-12A3-EF55-ABCF-766DEDAFA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5259A2-A94E-6CE9-B0B8-F5DEB2E92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CB1697-9CF6-919F-C15B-7D888280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7539-4ECE-4D5F-8140-31F246DCA4E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BEC644-A306-66CF-6DBA-6605BFDC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447445-3F74-4BE1-1679-A2740CB6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B3D-877A-46F8-8760-66CFB3A4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2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85D7B-E183-0C34-6C02-CD4280B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6C37E7-28F3-CFAB-C788-47A167B8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7539-4ECE-4D5F-8140-31F246DCA4E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D95D9B-6108-59F3-204A-1DC0C0E4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69CDB9-96EF-12C0-197F-330F1464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B3D-877A-46F8-8760-66CFB3A4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9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AEFFAB-384D-AC1A-B9F7-D1BA6FE8A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7539-4ECE-4D5F-8140-31F246DCA4E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7EBF2A-5E0F-7901-FED3-85619DAD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B9F864-7556-CCD4-2737-4B47D144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B3D-877A-46F8-8760-66CFB3A4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8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D0DDF-5144-F2EA-4B21-9F41D26B3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03D529-4C15-62BC-D875-F1409E665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7C21C1-F622-F752-C950-47BFFDF72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E9B205-DD9D-0AA9-6444-E8F05346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7539-4ECE-4D5F-8140-31F246DCA4E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083905-45B4-53D5-19EB-48DE5C839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73A415-B036-21BC-3C19-C122DF712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B3D-877A-46F8-8760-66CFB3A4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7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59840-CCC0-DC81-7207-25F8701F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36D01E-8076-4717-AD0F-05ED16764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8A055A-A071-984B-CD75-8382D8251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1C8E9F-FB76-F3A2-E60A-D63E94E3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7539-4ECE-4D5F-8140-31F246DCA4E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527E2C-2C90-4A41-51A7-F77CD8BB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D76D43-3F92-3B5A-C031-04668321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B3D-877A-46F8-8760-66CFB3A4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93A06-BD3B-95A5-7D9C-D81A37DD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CA4B3C-4E19-BAA3-112A-4EB4B6C50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AC5D26-D88E-1C47-4D86-E91F1B49D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7539-4ECE-4D5F-8140-31F246DCA4E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FB20E-C53B-06AF-D875-86589024B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9EC80-4358-C204-EC1B-1CA3C49EB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AB3D-877A-46F8-8760-66CFB3A4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8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F4C60-B08C-8C2D-3E34-B0C11DB70F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ED5EE3-6F5B-A158-712A-9F84315471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9F9500-DE71-05CB-36FB-D313D3ED5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1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57798-39BB-B742-9353-4B7EF4AB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64F7DF-9A28-CE73-D36C-4D62D0A97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9" y="248751"/>
            <a:ext cx="10670183" cy="6729008"/>
          </a:xfrm>
        </p:spPr>
      </p:pic>
    </p:spTree>
    <p:extLst>
      <p:ext uri="{BB962C8B-B14F-4D97-AF65-F5344CB8AC3E}">
        <p14:creationId xmlns:p14="http://schemas.microsoft.com/office/powerpoint/2010/main" val="93605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56483-9AA9-6F38-FB16-A1F459A8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3F0A5C-84BB-DE3A-7BA8-5DE9A0416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5" y="365125"/>
            <a:ext cx="10866125" cy="6267142"/>
          </a:xfrm>
        </p:spPr>
      </p:pic>
    </p:spTree>
    <p:extLst>
      <p:ext uri="{BB962C8B-B14F-4D97-AF65-F5344CB8AC3E}">
        <p14:creationId xmlns:p14="http://schemas.microsoft.com/office/powerpoint/2010/main" val="303610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A3AB1-3B0A-8405-9E97-EDA2F471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209793-E094-FF6B-7A63-39FB1B659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0" y="276744"/>
            <a:ext cx="10968762" cy="6309130"/>
          </a:xfrm>
        </p:spPr>
      </p:pic>
    </p:spTree>
    <p:extLst>
      <p:ext uri="{BB962C8B-B14F-4D97-AF65-F5344CB8AC3E}">
        <p14:creationId xmlns:p14="http://schemas.microsoft.com/office/powerpoint/2010/main" val="422983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358B1-E03D-C60A-6014-B0675D85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AB3A30-FA62-B92A-C56E-EEDE5321A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8" y="211428"/>
            <a:ext cx="11034076" cy="6330125"/>
          </a:xfrm>
        </p:spPr>
      </p:pic>
    </p:spTree>
    <p:extLst>
      <p:ext uri="{BB962C8B-B14F-4D97-AF65-F5344CB8AC3E}">
        <p14:creationId xmlns:p14="http://schemas.microsoft.com/office/powerpoint/2010/main" val="348629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3E6F3-331A-16CC-7E96-9731C583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FA414D-1AB5-033E-F5E7-01E16F793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83" y="464698"/>
            <a:ext cx="4521132" cy="6028177"/>
          </a:xfrm>
        </p:spPr>
      </p:pic>
    </p:spTree>
    <p:extLst>
      <p:ext uri="{BB962C8B-B14F-4D97-AF65-F5344CB8AC3E}">
        <p14:creationId xmlns:p14="http://schemas.microsoft.com/office/powerpoint/2010/main" val="357405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30FED-6B7D-F8B2-B47C-246B3729A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1BEF16-C728-6479-33C6-EFE5CF139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3" y="365125"/>
            <a:ext cx="10240975" cy="6603044"/>
          </a:xfrm>
        </p:spPr>
      </p:pic>
    </p:spTree>
    <p:extLst>
      <p:ext uri="{BB962C8B-B14F-4D97-AF65-F5344CB8AC3E}">
        <p14:creationId xmlns:p14="http://schemas.microsoft.com/office/powerpoint/2010/main" val="2051384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BBA46-4012-B999-E5CD-81DB4179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2A962-08DB-8B1B-79EE-077A415B0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75" y="365125"/>
            <a:ext cx="4595776" cy="6127702"/>
          </a:xfrm>
        </p:spPr>
      </p:pic>
    </p:spTree>
    <p:extLst>
      <p:ext uri="{BB962C8B-B14F-4D97-AF65-F5344CB8AC3E}">
        <p14:creationId xmlns:p14="http://schemas.microsoft.com/office/powerpoint/2010/main" val="60775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8F0F8-C4E3-AF21-15F3-322044DF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E3089F-2422-4C6E-D455-51310790C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87" y="472686"/>
            <a:ext cx="10296957" cy="6015216"/>
          </a:xfrm>
        </p:spPr>
      </p:pic>
    </p:spTree>
    <p:extLst>
      <p:ext uri="{BB962C8B-B14F-4D97-AF65-F5344CB8AC3E}">
        <p14:creationId xmlns:p14="http://schemas.microsoft.com/office/powerpoint/2010/main" val="328898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DA8B7-BD83-A13E-4452-F91D9E44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03B18E-9834-BDFD-43E5-BBAF90FF1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8" y="365124"/>
            <a:ext cx="9877080" cy="6127183"/>
          </a:xfrm>
        </p:spPr>
      </p:pic>
    </p:spTree>
    <p:extLst>
      <p:ext uri="{BB962C8B-B14F-4D97-AF65-F5344CB8AC3E}">
        <p14:creationId xmlns:p14="http://schemas.microsoft.com/office/powerpoint/2010/main" val="226329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3A5AD-A8E0-04BB-B048-121BB66A4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BF9F41-D390-26D1-34F3-994EA6382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8" y="365125"/>
            <a:ext cx="10278296" cy="6232154"/>
          </a:xfrm>
        </p:spPr>
      </p:pic>
    </p:spTree>
    <p:extLst>
      <p:ext uri="{BB962C8B-B14F-4D97-AF65-F5344CB8AC3E}">
        <p14:creationId xmlns:p14="http://schemas.microsoft.com/office/powerpoint/2010/main" val="211933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9EFF2-6FD3-B105-E71C-C4B8480E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03BBF0-5549-F95D-9E73-8E0746292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1" y="365125"/>
            <a:ext cx="10259636" cy="6351118"/>
          </a:xfrm>
        </p:spPr>
      </p:pic>
    </p:spTree>
    <p:extLst>
      <p:ext uri="{BB962C8B-B14F-4D97-AF65-F5344CB8AC3E}">
        <p14:creationId xmlns:p14="http://schemas.microsoft.com/office/powerpoint/2010/main" val="207538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F7FFC-5D37-9F5E-16D0-93774C26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149CC7-4F4E-C131-B69A-39FD6436E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0" y="365125"/>
            <a:ext cx="10427586" cy="6386108"/>
          </a:xfrm>
        </p:spPr>
      </p:pic>
    </p:spTree>
    <p:extLst>
      <p:ext uri="{BB962C8B-B14F-4D97-AF65-F5344CB8AC3E}">
        <p14:creationId xmlns:p14="http://schemas.microsoft.com/office/powerpoint/2010/main" val="353870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6BD48-1910-0C62-660B-7C92F410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F614C5-C8A5-B93A-180D-9226AB78C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0" y="332468"/>
            <a:ext cx="11435293" cy="6029212"/>
          </a:xfrm>
        </p:spPr>
      </p:pic>
    </p:spTree>
    <p:extLst>
      <p:ext uri="{BB962C8B-B14F-4D97-AF65-F5344CB8AC3E}">
        <p14:creationId xmlns:p14="http://schemas.microsoft.com/office/powerpoint/2010/main" val="249254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A6384-844C-A0BA-5CE8-962E5B21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2A7BC4-23DF-4D1E-715D-AF6970F71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8" y="365125"/>
            <a:ext cx="10584651" cy="6379110"/>
          </a:xfrm>
        </p:spPr>
      </p:pic>
    </p:spTree>
    <p:extLst>
      <p:ext uri="{BB962C8B-B14F-4D97-AF65-F5344CB8AC3E}">
        <p14:creationId xmlns:p14="http://schemas.microsoft.com/office/powerpoint/2010/main" val="273080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6F9BE-D9DE-4BF8-FC9C-A2F6EF112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AD6A7F-41D0-4ED0-224D-0BC713F4A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7" y="230090"/>
            <a:ext cx="10940771" cy="6407102"/>
          </a:xfrm>
        </p:spPr>
      </p:pic>
    </p:spTree>
    <p:extLst>
      <p:ext uri="{BB962C8B-B14F-4D97-AF65-F5344CB8AC3E}">
        <p14:creationId xmlns:p14="http://schemas.microsoft.com/office/powerpoint/2010/main" val="3969429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Rustam Zakiev</dc:creator>
  <cp:lastModifiedBy>Rustam Zakiev</cp:lastModifiedBy>
  <cp:revision>1</cp:revision>
  <dcterms:created xsi:type="dcterms:W3CDTF">2022-06-14T02:07:32Z</dcterms:created>
  <dcterms:modified xsi:type="dcterms:W3CDTF">2022-06-14T02:12:07Z</dcterms:modified>
</cp:coreProperties>
</file>