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56D392-39F8-F51E-05FE-D01CE3571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0968611-4022-2324-A4DA-26E8B30831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6FB507-B175-75CF-33E4-890AB849D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7539-4ECE-4D5F-8140-31F246DCA4EA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0CFCB5-A6A6-7AEB-10FB-7639215C6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8DCFE5-2F72-DAC8-2BCC-17E97EE7D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B3D-877A-46F8-8760-66CFB3A49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724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10D15C-04DF-DBD3-B577-475C44CB7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799C616-3201-4CE6-96C7-BD5582F3E2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DD5D19-97BC-4DD3-5995-8B284B87E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7539-4ECE-4D5F-8140-31F246DCA4EA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C4925D-65AF-87FC-1E25-5F82045C2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C20F0D-4F8B-AB5C-DA37-099D0CFF5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B3D-877A-46F8-8760-66CFB3A49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86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655B7BD-952D-009B-9A59-77D7F151BC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190FB8-AFF9-D447-5ECB-9E6E1A5644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71E830-0D6B-F9CE-605F-91BE5E939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7539-4ECE-4D5F-8140-31F246DCA4EA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E38CDC-399F-952F-7928-A6CD45797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417225-805D-BFCA-41C7-6581EFA68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B3D-877A-46F8-8760-66CFB3A49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472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369B4A-25B4-C32B-D0C0-EB33F5E9C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8A7675-6737-7C9E-7EA7-82C247BEA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49CB0A-7A22-02F0-B4E7-763BDAC3A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7539-4ECE-4D5F-8140-31F246DCA4EA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9B8F44-ADED-9D52-1AB2-D695EC8DB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E3B491-64E5-ECFA-1522-CFD0A422F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B3D-877A-46F8-8760-66CFB3A49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693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457BCE-5C87-2813-AC7E-0280BF30B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89B16E-F92C-DF96-ED13-2651AD653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10A85B-4979-6312-FD58-2D3580E3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7539-4ECE-4D5F-8140-31F246DCA4EA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5C127B-8960-D0B0-AAD3-A041D222F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99047C-4926-AFDE-1301-B69834BC5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B3D-877A-46F8-8760-66CFB3A49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5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489627-B1F8-961C-1C45-B2597E516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5EA399-E877-AA62-CEEE-78A476CE78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9938A85-453B-19EE-0E7A-9F57C115E7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97FC99-C0A4-2D97-0BF5-34B0C7D61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7539-4ECE-4D5F-8140-31F246DCA4EA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A65CE4-CBF6-58B4-E623-AFCD3D6F0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8DFBEA-F044-6231-02D7-2DCDC9441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B3D-877A-46F8-8760-66CFB3A49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982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6E568-3D3F-234F-8855-FF35BE21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62A948-76BD-25ED-9098-64934AB9E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32F366-9A55-3587-D042-8F01BFE800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77AA157-12A3-EF55-ABCF-766DEDAFAB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E5259A2-A94E-6CE9-B0B8-F5DEB2E924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DCB1697-9CF6-919F-C15B-7D8882803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7539-4ECE-4D5F-8140-31F246DCA4EA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1BEC644-A306-66CF-6DBA-6605BFDCF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447445-3F74-4BE1-1679-A2740CB6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B3D-877A-46F8-8760-66CFB3A49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2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585D7B-E183-0C34-6C02-CD4280B0C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C6C37E7-28F3-CFAB-C788-47A167B82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7539-4ECE-4D5F-8140-31F246DCA4EA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1D95D9B-6108-59F3-204A-1DC0C0E4C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969CDB9-96EF-12C0-197F-330F1464D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B3D-877A-46F8-8760-66CFB3A49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19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AEFFAB-384D-AC1A-B9F7-D1BA6FE8A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7539-4ECE-4D5F-8140-31F246DCA4EA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87EBF2A-5E0F-7901-FED3-85619DAD2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B9F864-7556-CCD4-2737-4B47D144C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B3D-877A-46F8-8760-66CFB3A49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588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DD0DDF-5144-F2EA-4B21-9F41D26B3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03D529-4C15-62BC-D875-F1409E665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7C21C1-F622-F752-C950-47BFFDF72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E9B205-DD9D-0AA9-6444-E8F05346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7539-4ECE-4D5F-8140-31F246DCA4EA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083905-45B4-53D5-19EB-48DE5C83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73A415-B036-21BC-3C19-C122DF712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B3D-877A-46F8-8760-66CFB3A49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7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359840-CCC0-DC81-7207-25F8701FD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736D01E-8076-4717-AD0F-05ED167640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8A055A-A071-984B-CD75-8382D82519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1C8E9F-FB76-F3A2-E60A-D63E94E32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D7539-4ECE-4D5F-8140-31F246DCA4EA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527E2C-2C90-4A41-51A7-F77CD8BB4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D76D43-3F92-3B5A-C031-046683218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B3D-877A-46F8-8760-66CFB3A49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41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093A06-BD3B-95A5-7D9C-D81A37DD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CA4B3C-4E19-BAA3-112A-4EB4B6C50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AC5D26-D88E-1C47-4D86-E91F1B49DC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D7539-4ECE-4D5F-8140-31F246DCA4EA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AFB20E-C53B-06AF-D875-86589024BA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79EC80-4358-C204-EC1B-1CA3C49EB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AB3D-877A-46F8-8760-66CFB3A49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486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5F4C60-B08C-8C2D-3E34-B0C11DB70F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6ED5EE3-6F5B-A158-712A-9F84315471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9F9500-DE71-05CB-36FB-D313D3ED59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015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157798-39BB-B742-9353-4B7EF4AB4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964F7DF-9A28-CE73-D36C-4D62D0A978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29" y="248751"/>
            <a:ext cx="10670183" cy="6729008"/>
          </a:xfrm>
        </p:spPr>
      </p:pic>
    </p:spTree>
    <p:extLst>
      <p:ext uri="{BB962C8B-B14F-4D97-AF65-F5344CB8AC3E}">
        <p14:creationId xmlns:p14="http://schemas.microsoft.com/office/powerpoint/2010/main" val="936052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56483-9AA9-6F38-FB16-A1F459A86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83F0A5C-84BB-DE3A-7BA8-5DE9A0416B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5" y="365125"/>
            <a:ext cx="10866125" cy="6267142"/>
          </a:xfrm>
        </p:spPr>
      </p:pic>
    </p:spTree>
    <p:extLst>
      <p:ext uri="{BB962C8B-B14F-4D97-AF65-F5344CB8AC3E}">
        <p14:creationId xmlns:p14="http://schemas.microsoft.com/office/powerpoint/2010/main" val="3036102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4A3AB1-3B0A-8405-9E97-EDA2F4715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8209793-E094-FF6B-7A63-39FB1B659D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50" y="276744"/>
            <a:ext cx="10968762" cy="6309130"/>
          </a:xfrm>
        </p:spPr>
      </p:pic>
    </p:spTree>
    <p:extLst>
      <p:ext uri="{BB962C8B-B14F-4D97-AF65-F5344CB8AC3E}">
        <p14:creationId xmlns:p14="http://schemas.microsoft.com/office/powerpoint/2010/main" val="4229832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358B1-E03D-C60A-6014-B0675D856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FAB3A30-FA62-B92A-C56E-EEDE5321A9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38" y="211428"/>
            <a:ext cx="11034076" cy="6330125"/>
          </a:xfrm>
        </p:spPr>
      </p:pic>
    </p:spTree>
    <p:extLst>
      <p:ext uri="{BB962C8B-B14F-4D97-AF65-F5344CB8AC3E}">
        <p14:creationId xmlns:p14="http://schemas.microsoft.com/office/powerpoint/2010/main" val="3486297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23E6F3-331A-16CC-7E96-9731C5832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2FA414D-1AB5-033E-F5E7-01E16F7931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583" y="464698"/>
            <a:ext cx="4521132" cy="6028177"/>
          </a:xfrm>
        </p:spPr>
      </p:pic>
    </p:spTree>
    <p:extLst>
      <p:ext uri="{BB962C8B-B14F-4D97-AF65-F5344CB8AC3E}">
        <p14:creationId xmlns:p14="http://schemas.microsoft.com/office/powerpoint/2010/main" val="3574058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030FED-6B7D-F8B2-B47C-246B3729A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71BEF16-C728-6479-33C6-EFE5CF1393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03" y="365125"/>
            <a:ext cx="10240975" cy="6603044"/>
          </a:xfrm>
        </p:spPr>
      </p:pic>
    </p:spTree>
    <p:extLst>
      <p:ext uri="{BB962C8B-B14F-4D97-AF65-F5344CB8AC3E}">
        <p14:creationId xmlns:p14="http://schemas.microsoft.com/office/powerpoint/2010/main" val="2051384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3BBA46-4012-B999-E5CD-81DB41790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512A962-08DB-8B1B-79EE-077A415B0C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575" y="365125"/>
            <a:ext cx="4595776" cy="6127702"/>
          </a:xfrm>
        </p:spPr>
      </p:pic>
    </p:spTree>
    <p:extLst>
      <p:ext uri="{BB962C8B-B14F-4D97-AF65-F5344CB8AC3E}">
        <p14:creationId xmlns:p14="http://schemas.microsoft.com/office/powerpoint/2010/main" val="607759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F0F8-C4E3-AF21-15F3-322044DFE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4E3089F-2422-4C6E-D455-51310790CE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687" y="472686"/>
            <a:ext cx="10296957" cy="6015216"/>
          </a:xfrm>
        </p:spPr>
      </p:pic>
    </p:spTree>
    <p:extLst>
      <p:ext uri="{BB962C8B-B14F-4D97-AF65-F5344CB8AC3E}">
        <p14:creationId xmlns:p14="http://schemas.microsoft.com/office/powerpoint/2010/main" val="3288981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DA8B7-BD83-A13E-4452-F91D9E44C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D03B18E-9834-BDFD-43E5-BBAF90FF15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18" y="365124"/>
            <a:ext cx="9877080" cy="6127183"/>
          </a:xfrm>
        </p:spPr>
      </p:pic>
    </p:spTree>
    <p:extLst>
      <p:ext uri="{BB962C8B-B14F-4D97-AF65-F5344CB8AC3E}">
        <p14:creationId xmlns:p14="http://schemas.microsoft.com/office/powerpoint/2010/main" val="2263292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73A5AD-A8E0-04BB-B048-121BB66A4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0BF9F41-D390-26D1-34F3-994EA63829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28" y="365125"/>
            <a:ext cx="10278296" cy="6232154"/>
          </a:xfrm>
        </p:spPr>
      </p:pic>
    </p:spTree>
    <p:extLst>
      <p:ext uri="{BB962C8B-B14F-4D97-AF65-F5344CB8AC3E}">
        <p14:creationId xmlns:p14="http://schemas.microsoft.com/office/powerpoint/2010/main" val="2119337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E9EFF2-6FD3-B105-E71C-C4B8480E9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903BBF0-5549-F95D-9E73-8E07462926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91" y="365125"/>
            <a:ext cx="10259636" cy="6351118"/>
          </a:xfrm>
        </p:spPr>
      </p:pic>
    </p:spTree>
    <p:extLst>
      <p:ext uri="{BB962C8B-B14F-4D97-AF65-F5344CB8AC3E}">
        <p14:creationId xmlns:p14="http://schemas.microsoft.com/office/powerpoint/2010/main" val="2075384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9F7FFC-5D37-9F5E-16D0-93774C262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0149CC7-4F4E-C131-B69A-39FD6436E6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90" y="365125"/>
            <a:ext cx="10427586" cy="6386108"/>
          </a:xfrm>
        </p:spPr>
      </p:pic>
    </p:spTree>
    <p:extLst>
      <p:ext uri="{BB962C8B-B14F-4D97-AF65-F5344CB8AC3E}">
        <p14:creationId xmlns:p14="http://schemas.microsoft.com/office/powerpoint/2010/main" val="3538703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6BD48-1910-0C62-660B-7C92F410B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8F614C5-C8A5-B93A-180D-9226AB78C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50" y="332468"/>
            <a:ext cx="11435293" cy="6029212"/>
          </a:xfrm>
        </p:spPr>
      </p:pic>
    </p:spTree>
    <p:extLst>
      <p:ext uri="{BB962C8B-B14F-4D97-AF65-F5344CB8AC3E}">
        <p14:creationId xmlns:p14="http://schemas.microsoft.com/office/powerpoint/2010/main" val="2492549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0A6384-844C-A0BA-5CE8-962E5B217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82A7BC4-23DF-4D1E-715D-AF6970F71F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48" y="365125"/>
            <a:ext cx="10584651" cy="6379110"/>
          </a:xfrm>
        </p:spPr>
      </p:pic>
    </p:spTree>
    <p:extLst>
      <p:ext uri="{BB962C8B-B14F-4D97-AF65-F5344CB8AC3E}">
        <p14:creationId xmlns:p14="http://schemas.microsoft.com/office/powerpoint/2010/main" val="2730800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86F9BE-D9DE-4BF8-FC9C-A2F6EF112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AD6A7F-41D0-4ED0-224D-0BC713F4A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27" y="230090"/>
            <a:ext cx="10940771" cy="6407102"/>
          </a:xfrm>
        </p:spPr>
      </p:pic>
    </p:spTree>
    <p:extLst>
      <p:ext uri="{BB962C8B-B14F-4D97-AF65-F5344CB8AC3E}">
        <p14:creationId xmlns:p14="http://schemas.microsoft.com/office/powerpoint/2010/main" val="39694293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Широкоэкранный</PresentationFormat>
  <Paragraphs>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Rustam Zakiev</dc:creator>
  <cp:lastModifiedBy>Rustam Zakiev</cp:lastModifiedBy>
  <cp:revision>1</cp:revision>
  <dcterms:created xsi:type="dcterms:W3CDTF">2022-06-14T02:07:32Z</dcterms:created>
  <dcterms:modified xsi:type="dcterms:W3CDTF">2022-06-14T02:12:07Z</dcterms:modified>
</cp:coreProperties>
</file>